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1222263" y="824623"/>
            <a:ext cx="6037797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45001" y="119458"/>
            <a:ext cx="4981851" cy="183435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1" y="6367114"/>
            <a:ext cx="2127473" cy="4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1" y="6367114"/>
            <a:ext cx="2127473" cy="4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533017" y="1143856"/>
            <a:ext cx="11124435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 userDrawn="1"/>
        </p:nvSpPr>
        <p:spPr>
          <a:xfrm>
            <a:off x="1222263" y="824623"/>
            <a:ext cx="6037797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45001" y="119458"/>
            <a:ext cx="4981851" cy="183435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1" y="6367114"/>
            <a:ext cx="2127473" cy="4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08/06/2023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25</cp:revision>
  <dcterms:created xsi:type="dcterms:W3CDTF">2020-05-11T20:02:37Z</dcterms:created>
  <dcterms:modified xsi:type="dcterms:W3CDTF">2023-06-08T21:20:37Z</dcterms:modified>
</cp:coreProperties>
</file>